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440" autoAdjust="0"/>
  </p:normalViewPr>
  <p:slideViewPr>
    <p:cSldViewPr snapToGrid="0">
      <p:cViewPr varScale="1">
        <p:scale>
          <a:sx n="76" d="100"/>
          <a:sy n="76" d="100"/>
        </p:scale>
        <p:origin x="91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8C720-8CAF-4367-BB01-E025D8AB5B62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294FB-48E9-4197-B0E0-18B2CCE66B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135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8C720-8CAF-4367-BB01-E025D8AB5B62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294FB-48E9-4197-B0E0-18B2CCE66B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204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8C720-8CAF-4367-BB01-E025D8AB5B62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294FB-48E9-4197-B0E0-18B2CCE66B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967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8C720-8CAF-4367-BB01-E025D8AB5B62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294FB-48E9-4197-B0E0-18B2CCE66B1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4250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8C720-8CAF-4367-BB01-E025D8AB5B62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294FB-48E9-4197-B0E0-18B2CCE66B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9148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8C720-8CAF-4367-BB01-E025D8AB5B62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294FB-48E9-4197-B0E0-18B2CCE66B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8991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8C720-8CAF-4367-BB01-E025D8AB5B62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294FB-48E9-4197-B0E0-18B2CCE66B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393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8C720-8CAF-4367-BB01-E025D8AB5B62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294FB-48E9-4197-B0E0-18B2CCE66B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2636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8C720-8CAF-4367-BB01-E025D8AB5B62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294FB-48E9-4197-B0E0-18B2CCE66B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979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8C720-8CAF-4367-BB01-E025D8AB5B62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294FB-48E9-4197-B0E0-18B2CCE66B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863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8C720-8CAF-4367-BB01-E025D8AB5B62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294FB-48E9-4197-B0E0-18B2CCE66B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297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8C720-8CAF-4367-BB01-E025D8AB5B62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294FB-48E9-4197-B0E0-18B2CCE66B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037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8C720-8CAF-4367-BB01-E025D8AB5B62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294FB-48E9-4197-B0E0-18B2CCE66B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459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8C720-8CAF-4367-BB01-E025D8AB5B62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294FB-48E9-4197-B0E0-18B2CCE66B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283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8C720-8CAF-4367-BB01-E025D8AB5B62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294FB-48E9-4197-B0E0-18B2CCE66B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204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8C720-8CAF-4367-BB01-E025D8AB5B62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294FB-48E9-4197-B0E0-18B2CCE66B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008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8C720-8CAF-4367-BB01-E025D8AB5B62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294FB-48E9-4197-B0E0-18B2CCE66B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649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8C720-8CAF-4367-BB01-E025D8AB5B62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94FB-48E9-4197-B0E0-18B2CCE66B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0007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vk.com/yagorzhusghp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hpa.ru/academy/all/item/den-pobedy-v-akademii-shtiglitsa-studencheskij-reportazh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D559E8-F735-9F1A-9DCC-8C778EE35B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944" y="819150"/>
            <a:ext cx="9520406" cy="298132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4000" dirty="0"/>
              <a:t>Студенческий клуб </a:t>
            </a:r>
            <a:br>
              <a:rPr lang="ru-RU" sz="4000" dirty="0"/>
            </a:br>
            <a:r>
              <a:rPr lang="ru-RU" sz="4000" dirty="0"/>
              <a:t>«Я горжусь» </a:t>
            </a:r>
            <a:br>
              <a:rPr lang="ru-RU" sz="4000" dirty="0"/>
            </a:br>
            <a:r>
              <a:rPr lang="ru-RU" sz="4000" dirty="0"/>
              <a:t>штаб </a:t>
            </a:r>
            <a:r>
              <a:rPr lang="en-US" sz="4000" dirty="0"/>
              <a:t>#</a:t>
            </a:r>
            <a:r>
              <a:rPr lang="ru-RU" sz="4000" dirty="0"/>
              <a:t>МЫВМЕСТЕ </a:t>
            </a:r>
            <a:br>
              <a:rPr lang="ru-RU" sz="4000" dirty="0"/>
            </a:br>
            <a:r>
              <a:rPr lang="ru-RU" sz="4000" dirty="0"/>
              <a:t>Академии </a:t>
            </a:r>
            <a:r>
              <a:rPr lang="ru-RU" sz="4000" dirty="0" err="1"/>
              <a:t>Штиглица</a:t>
            </a:r>
            <a:endParaRPr lang="ru-RU" sz="40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191014E-FCAF-CF39-0CF5-484ECA6E36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5269" y="4853354"/>
            <a:ext cx="9001462" cy="1185496"/>
          </a:xfrm>
        </p:spPr>
        <p:txBody>
          <a:bodyPr>
            <a:normAutofit/>
          </a:bodyPr>
          <a:lstStyle/>
          <a:p>
            <a:r>
              <a:rPr lang="ru-RU" dirty="0"/>
              <a:t>Входит в состав  студенческого совета как </a:t>
            </a:r>
          </a:p>
          <a:p>
            <a:r>
              <a:rPr lang="ru-RU" dirty="0"/>
              <a:t>Гражданско-патриотический отдел</a:t>
            </a:r>
          </a:p>
        </p:txBody>
      </p:sp>
    </p:spTree>
    <p:extLst>
      <p:ext uri="{BB962C8B-B14F-4D97-AF65-F5344CB8AC3E}">
        <p14:creationId xmlns:p14="http://schemas.microsoft.com/office/powerpoint/2010/main" val="2788750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B38BDF-0627-F954-D8E8-4E078297A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130630"/>
            <a:ext cx="10353761" cy="1235946"/>
          </a:xfrm>
        </p:spPr>
        <p:txBody>
          <a:bodyPr/>
          <a:lstStyle/>
          <a:p>
            <a:r>
              <a:rPr lang="ru-RU" dirty="0"/>
              <a:t>Кто мы?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FA8055-D436-AD9F-F9AF-B1F92C3B36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6479" y="1125415"/>
            <a:ext cx="9921078" cy="4665785"/>
          </a:xfrm>
        </p:spPr>
        <p:txBody>
          <a:bodyPr>
            <a:normAutofit/>
          </a:bodyPr>
          <a:lstStyle/>
          <a:p>
            <a:pPr algn="just"/>
            <a:r>
              <a:rPr lang="ru-RU" sz="2100" dirty="0"/>
              <a:t>Молодёжное движение, направленное на реализацию и поддержку проектов, </a:t>
            </a:r>
          </a:p>
          <a:p>
            <a:pPr marL="0" indent="0" algn="just">
              <a:buNone/>
            </a:pPr>
            <a:r>
              <a:rPr lang="ru-RU" sz="2100" dirty="0"/>
              <a:t>    в целях  патриотического воспитания граждан</a:t>
            </a:r>
          </a:p>
          <a:p>
            <a:pPr algn="just"/>
            <a:r>
              <a:rPr lang="ru-RU" dirty="0"/>
              <a:t>Волонтеры в штабе </a:t>
            </a:r>
            <a:r>
              <a:rPr lang="en-US" dirty="0"/>
              <a:t>#</a:t>
            </a:r>
            <a:r>
              <a:rPr lang="ru-RU" dirty="0"/>
              <a:t>МЫВМЕСТЕ Академии </a:t>
            </a:r>
            <a:r>
              <a:rPr lang="ru-RU" dirty="0" err="1"/>
              <a:t>Штиглица</a:t>
            </a:r>
            <a:r>
              <a:rPr lang="ru-RU" dirty="0"/>
              <a:t>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4E22C52-CE0A-5E49-11FC-0B58533B6B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944" y="2652765"/>
            <a:ext cx="7204667" cy="39125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908382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706F68-25D9-AED7-0FB7-C95006397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Руководители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1FDF4F-677A-B8CF-2F17-08CA16F5C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96064"/>
            <a:ext cx="4389725" cy="3695136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Глава отдела: </a:t>
            </a:r>
            <a:br>
              <a:rPr lang="ru-RU" dirty="0"/>
            </a:br>
            <a:r>
              <a:rPr lang="ru-RU" dirty="0" err="1"/>
              <a:t>Варанкина</a:t>
            </a:r>
            <a:r>
              <a:rPr lang="ru-RU" dirty="0"/>
              <a:t> Дарья</a:t>
            </a:r>
            <a:br>
              <a:rPr lang="ru-RU" dirty="0"/>
            </a:br>
            <a:r>
              <a:rPr lang="ru-RU" dirty="0"/>
              <a:t>Тел.: 8 960 568 53-53</a:t>
            </a:r>
            <a:br>
              <a:rPr lang="ru-RU" dirty="0"/>
            </a:br>
            <a:r>
              <a:rPr lang="en-US" dirty="0" err="1"/>
              <a:t>vk</a:t>
            </a:r>
            <a:r>
              <a:rPr lang="en-US" dirty="0"/>
              <a:t>: https://vk.com/dvarankina</a:t>
            </a:r>
            <a:endParaRPr lang="ru-RU" dirty="0"/>
          </a:p>
          <a:p>
            <a:endParaRPr lang="ru-RU" dirty="0"/>
          </a:p>
          <a:p>
            <a:r>
              <a:rPr lang="ru-RU" dirty="0"/>
              <a:t>Заместитель:</a:t>
            </a:r>
            <a:br>
              <a:rPr lang="ru-RU" dirty="0"/>
            </a:br>
            <a:r>
              <a:rPr lang="ru-RU" dirty="0" err="1"/>
              <a:t>Роньжина</a:t>
            </a:r>
            <a:r>
              <a:rPr lang="ru-RU" dirty="0"/>
              <a:t> Алёна</a:t>
            </a:r>
            <a:br>
              <a:rPr lang="ru-RU" dirty="0"/>
            </a:br>
            <a:r>
              <a:rPr lang="ru-RU" dirty="0"/>
              <a:t>Тел.: 8 931 210 21-10</a:t>
            </a:r>
            <a:br>
              <a:rPr lang="ru-RU" dirty="0"/>
            </a:br>
            <a:r>
              <a:rPr lang="en-US" dirty="0" err="1"/>
              <a:t>vk</a:t>
            </a:r>
            <a:r>
              <a:rPr lang="en-US" dirty="0"/>
              <a:t>: https://vk.com/rozh_ikk</a:t>
            </a:r>
            <a:endParaRPr lang="ru-RU" dirty="0"/>
          </a:p>
          <a:p>
            <a:pPr marL="0" indent="0">
              <a:buNone/>
            </a:pPr>
            <a:br>
              <a:rPr lang="ru-RU" dirty="0"/>
            </a:b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4495BF1-B0BC-958A-A967-1A5F387289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520" y="2096064"/>
            <a:ext cx="6129484" cy="2986159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869023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BE9DE2-102C-8DAD-76DB-23D2B400E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152401"/>
            <a:ext cx="10353761" cy="781050"/>
          </a:xfrm>
        </p:spPr>
        <p:txBody>
          <a:bodyPr/>
          <a:lstStyle/>
          <a:p>
            <a:r>
              <a:rPr lang="ru-RU" dirty="0"/>
              <a:t>Наша деятельность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0C4719-C039-23D8-422F-699F5D4B2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771525"/>
            <a:ext cx="10449530" cy="1866900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Освещение мероприятий гражданско-патриотической направленности, проходящих в академии, в группе: </a:t>
            </a:r>
            <a:r>
              <a:rPr lang="en-US" dirty="0">
                <a:hlinkClick r:id="rId2"/>
              </a:rPr>
              <a:t>https://vk.com/yagorzhusghpa</a:t>
            </a:r>
            <a:endParaRPr lang="ru-RU" dirty="0"/>
          </a:p>
          <a:p>
            <a:pPr algn="just"/>
            <a:r>
              <a:rPr lang="ru-RU" dirty="0"/>
              <a:t>Организация встреч студентов с ветеранами, патронаж за пожилыми людьми </a:t>
            </a:r>
          </a:p>
          <a:p>
            <a:pPr algn="just"/>
            <a:endParaRPr lang="ru-RU" dirty="0"/>
          </a:p>
        </p:txBody>
      </p:sp>
      <p:pic>
        <p:nvPicPr>
          <p:cNvPr id="2050" name="Picture 2" descr="В День памяти и скорби в Академии Штиглица прошла встреча с ветеранами">
            <a:extLst>
              <a:ext uri="{FF2B5EF4-FFF2-40B4-BE49-F238E27FC236}">
                <a16:creationId xmlns:a16="http://schemas.microsoft.com/office/drawing/2014/main" id="{347B430D-0A15-498E-88E6-E6B1E544E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429000"/>
            <a:ext cx="4448174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1FC58123-830E-4637-81A7-B8DE6B073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5900" y="4396726"/>
            <a:ext cx="3086100" cy="2477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2cae189b-7350-4f02-bb3a-fd5c4fd61e3a">
            <a:extLst>
              <a:ext uri="{FF2B5EF4-FFF2-40B4-BE49-F238E27FC236}">
                <a16:creationId xmlns:a16="http://schemas.microsoft.com/office/drawing/2014/main" id="{30343199-6FD1-479A-9C05-9A34A6DA8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176" y="2038350"/>
            <a:ext cx="4657724" cy="347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526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BAD4C9-77E8-328E-CD46-2860C3D91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9562" y="0"/>
            <a:ext cx="7281788" cy="857250"/>
          </a:xfrm>
        </p:spPr>
        <p:txBody>
          <a:bodyPr/>
          <a:lstStyle/>
          <a:p>
            <a:r>
              <a:rPr lang="ru-RU" dirty="0"/>
              <a:t>Наша деятельность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D927B9F-7CA1-A72A-7B66-C77BA06242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775" y="4226719"/>
            <a:ext cx="3800475" cy="264795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5348DC4-A053-EB28-FC51-C43A23A9B3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975" y="4210050"/>
            <a:ext cx="3905250" cy="264795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C9BBDEC-7B68-4265-9C72-E6D6ACF5E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4" y="0"/>
            <a:ext cx="3314701" cy="422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BAB3C68B-F4B7-4DCC-A52D-430F7FF3277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606" y="708422"/>
            <a:ext cx="5219700" cy="350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019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383D25-4AD4-7907-FA84-834D14412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0"/>
            <a:ext cx="10353761" cy="857250"/>
          </a:xfrm>
        </p:spPr>
        <p:txBody>
          <a:bodyPr/>
          <a:lstStyle/>
          <a:p>
            <a:r>
              <a:rPr lang="ru-RU" dirty="0"/>
              <a:t>Наша деятельность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26E02F-3B13-3595-B2A4-21E60C642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025" y="2828924"/>
            <a:ext cx="3952875" cy="2333625"/>
          </a:xfrm>
        </p:spPr>
        <p:txBody>
          <a:bodyPr/>
          <a:lstStyle/>
          <a:p>
            <a:pPr algn="just"/>
            <a:r>
              <a:rPr lang="ru-RU" dirty="0"/>
              <a:t>Сотрудничество с внешними патриотическими организациями и проведение совместных акций.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6E93F3E-2626-29C4-938F-1A9EAB33B5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576" y="990600"/>
            <a:ext cx="7753350" cy="5629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215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239D74-5E48-08B9-8988-3D4D01BF6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209550"/>
            <a:ext cx="10353761" cy="1019175"/>
          </a:xfrm>
        </p:spPr>
        <p:txBody>
          <a:bodyPr/>
          <a:lstStyle/>
          <a:p>
            <a:r>
              <a:rPr lang="ru-RU" dirty="0"/>
              <a:t>Наша деятельность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6CF0E1-0737-2489-167C-D8FC10975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409701"/>
            <a:ext cx="5050125" cy="1800224"/>
          </a:xfrm>
        </p:spPr>
        <p:txBody>
          <a:bodyPr/>
          <a:lstStyle/>
          <a:p>
            <a:r>
              <a:rPr lang="ru-RU" dirty="0"/>
              <a:t>Организация мероприятий и участие в них, в рамках проектов «Я горжусь».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74198E5-5EEA-8036-308B-21D9B4C621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382" y="1409422"/>
            <a:ext cx="5630543" cy="39159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E032D39-67C5-7114-11F4-35241F369B9A}"/>
              </a:ext>
            </a:extLst>
          </p:cNvPr>
          <p:cNvSpPr txBox="1"/>
          <p:nvPr/>
        </p:nvSpPr>
        <p:spPr>
          <a:xfrm>
            <a:off x="5849618" y="5831541"/>
            <a:ext cx="6342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В том числе, посещение лекций и выставок, посвященных</a:t>
            </a:r>
          </a:p>
          <a:p>
            <a:pPr algn="r"/>
            <a:r>
              <a:rPr lang="ru-RU" dirty="0"/>
              <a:t>преподавателям, которыми гордится академия.</a:t>
            </a:r>
          </a:p>
        </p:txBody>
      </p:sp>
      <p:pic>
        <p:nvPicPr>
          <p:cNvPr id="3074" name="Picture 2" descr="Whatsapp-image-2022-05-06-at-17 18 11">
            <a:extLst>
              <a:ext uri="{FF2B5EF4-FFF2-40B4-BE49-F238E27FC236}">
                <a16:creationId xmlns:a16="http://schemas.microsoft.com/office/drawing/2014/main" id="{2D696C52-27A8-4D47-9558-91817E556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2381250"/>
            <a:ext cx="5630543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07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8B9804-F9D2-3E98-CD81-A4721E56B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90436"/>
            <a:ext cx="10353761" cy="457702"/>
          </a:xfrm>
        </p:spPr>
        <p:txBody>
          <a:bodyPr>
            <a:normAutofit fontScale="90000"/>
          </a:bodyPr>
          <a:lstStyle/>
          <a:p>
            <a:r>
              <a:rPr lang="ru-RU" sz="2700" dirty="0"/>
              <a:t>Репортаж студенческого медиацентра</a:t>
            </a:r>
            <a:r>
              <a:rPr lang="ru-RU" dirty="0"/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B018F2-FA90-E164-A5F1-895FA5EC74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548138"/>
            <a:ext cx="10353762" cy="3252338"/>
          </a:xfrm>
        </p:spPr>
        <p:txBody>
          <a:bodyPr>
            <a:normAutofit/>
          </a:bodyPr>
          <a:lstStyle/>
          <a:p>
            <a:pPr algn="just"/>
            <a:r>
              <a:rPr lang="ru-RU" sz="1800" dirty="0"/>
              <a:t>Ассоциация студенческих патриотических клубов «Я горжусь» создана в рамках реализации федерального проекта «Патриотическое воспитание граждан Российской Федерации», национального проекта “Образование”.</a:t>
            </a:r>
          </a:p>
          <a:p>
            <a:pPr algn="just"/>
            <a:r>
              <a:rPr lang="ru-RU" sz="1800" dirty="0"/>
              <a:t>Данный проект способствует достижению национальных целей развития России до 2030 г.</a:t>
            </a:r>
          </a:p>
          <a:p>
            <a:pPr algn="just"/>
            <a:r>
              <a:rPr lang="ru-RU" sz="1800" dirty="0"/>
              <a:t>Студенческий клуб «Я горжусь» Академии </a:t>
            </a:r>
            <a:r>
              <a:rPr lang="ru-RU" sz="1800" dirty="0" err="1"/>
              <a:t>Штиглица</a:t>
            </a:r>
            <a:r>
              <a:rPr lang="ru-RU" sz="1800" dirty="0"/>
              <a:t> содействует и помогает продвижению целей и задач ассоциации студенческих патриотических клубов «Я горжусь».</a:t>
            </a:r>
          </a:p>
        </p:txBody>
      </p:sp>
      <p:pic>
        <p:nvPicPr>
          <p:cNvPr id="4098" name="Picture 2" descr="День Победы в Академии Штиглица: репортаж Студенческого медиацентра">
            <a:extLst>
              <a:ext uri="{FF2B5EF4-FFF2-40B4-BE49-F238E27FC236}">
                <a16:creationId xmlns:a16="http://schemas.microsoft.com/office/drawing/2014/main" id="{AE32DDE9-276A-4C38-A379-C1381025D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91" y="2847543"/>
            <a:ext cx="5328248" cy="3372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F3DA55-CECF-4582-88ED-CB27C32FF02F}"/>
              </a:ext>
            </a:extLst>
          </p:cNvPr>
          <p:cNvSpPr txBox="1"/>
          <p:nvPr/>
        </p:nvSpPr>
        <p:spPr>
          <a:xfrm rot="10800000" flipV="1">
            <a:off x="533291" y="6309862"/>
            <a:ext cx="114852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https://www.ghpa.ru/academy/all/item/den-pobedy-v-akademii-shtiglitsa-studencheskij-reportazh</a:t>
            </a:r>
            <a:r>
              <a:rPr lang="ru-RU" dirty="0"/>
              <a:t> 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4F3DB37-E688-4624-9BEC-007CD736BD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0462" y="2847542"/>
            <a:ext cx="5456253" cy="3372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7299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TM04033921[[fn=Дамаск]]</Template>
  <TotalTime>220</TotalTime>
  <Words>254</Words>
  <Application>Microsoft Office PowerPoint</Application>
  <PresentationFormat>Широкоэкранный</PresentationFormat>
  <Paragraphs>27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Bookman Old Style</vt:lpstr>
      <vt:lpstr>Rockwell</vt:lpstr>
      <vt:lpstr>Damask</vt:lpstr>
      <vt:lpstr>Студенческий клуб  «Я горжусь»  штаб #МЫВМЕСТЕ  Академии Штиглица</vt:lpstr>
      <vt:lpstr>Кто мы?</vt:lpstr>
      <vt:lpstr>Руководители</vt:lpstr>
      <vt:lpstr>Наша деятельность</vt:lpstr>
      <vt:lpstr>Наша деятельность</vt:lpstr>
      <vt:lpstr>Наша деятельность</vt:lpstr>
      <vt:lpstr>Наша деятельность</vt:lpstr>
      <vt:lpstr>Репортаж студенческого медиацентра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Студенческий клуб  «Я горжусь»  Академии Штиглица</dc:title>
  <dc:creator>darya-ryazan@outlook.com</dc:creator>
  <cp:lastModifiedBy>Людмила Александровна Герасимова</cp:lastModifiedBy>
  <cp:revision>11</cp:revision>
  <dcterms:created xsi:type="dcterms:W3CDTF">2023-01-31T18:42:30Z</dcterms:created>
  <dcterms:modified xsi:type="dcterms:W3CDTF">2023-02-01T09:13:44Z</dcterms:modified>
</cp:coreProperties>
</file>